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84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Kliknite, da uredite slog podnaslova matrice</a:t>
            </a:r>
            <a:endParaRPr lang="en-US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5FD5D-8E61-403A-B4D8-BAAF9BA49D48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BDDB2-DBD9-49D6-A81C-430EF8973D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962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5FD5D-8E61-403A-B4D8-BAAF9BA49D48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BDDB2-DBD9-49D6-A81C-430EF8973D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00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5FD5D-8E61-403A-B4D8-BAAF9BA49D48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BDDB2-DBD9-49D6-A81C-430EF8973D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297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5FD5D-8E61-403A-B4D8-BAAF9BA49D48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BDDB2-DBD9-49D6-A81C-430EF8973D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533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5FD5D-8E61-403A-B4D8-BAAF9BA49D48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BDDB2-DBD9-49D6-A81C-430EF8973D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076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5FD5D-8E61-403A-B4D8-BAAF9BA49D48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BDDB2-DBD9-49D6-A81C-430EF8973D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087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5FD5D-8E61-403A-B4D8-BAAF9BA49D48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BDDB2-DBD9-49D6-A81C-430EF8973D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2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5FD5D-8E61-403A-B4D8-BAAF9BA49D48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BDDB2-DBD9-49D6-A81C-430EF8973D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984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5FD5D-8E61-403A-B4D8-BAAF9BA49D48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BDDB2-DBD9-49D6-A81C-430EF8973D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251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5FD5D-8E61-403A-B4D8-BAAF9BA49D48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BDDB2-DBD9-49D6-A81C-430EF8973D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386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5FD5D-8E61-403A-B4D8-BAAF9BA49D48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BDDB2-DBD9-49D6-A81C-430EF8973D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896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5000"/>
            <a:lum/>
          </a:blip>
          <a:srcRect/>
          <a:stretch>
            <a:fillRect l="-30000" r="-3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75FD5D-8E61-403A-B4D8-BAAF9BA49D48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9BDDB2-DBD9-49D6-A81C-430EF8973D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495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zgodovina.zalec@gmail.com" TargetMode="External"/><Relationship Id="rId2" Type="http://schemas.openxmlformats.org/officeDocument/2006/relationships/hyperlink" Target="https://www.youtube.com/watch?v=ZYxfzgqYqc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28535" y="155288"/>
            <a:ext cx="10515600" cy="1325563"/>
          </a:xfrm>
        </p:spPr>
        <p:txBody>
          <a:bodyPr/>
          <a:lstStyle/>
          <a:p>
            <a:r>
              <a:rPr lang="sl-SI" b="1" dirty="0" smtClean="0"/>
              <a:t>Pozdravljeni!</a:t>
            </a:r>
            <a:endParaRPr lang="en-US" b="1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448454" y="1480851"/>
            <a:ext cx="11743545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l-SI" dirty="0" smtClean="0"/>
              <a:t>Ocenjevanje je za nami, ampak to še ne pomeni, da smo končali z našimi aktivnostmi. Predelali bomo še snov kapitalizma in industrijske revolucije.</a:t>
            </a:r>
          </a:p>
          <a:p>
            <a:pPr marL="0" indent="0">
              <a:buNone/>
            </a:pPr>
            <a:r>
              <a:rPr lang="sl-SI" dirty="0" smtClean="0"/>
              <a:t/>
            </a:r>
            <a:br>
              <a:rPr lang="sl-SI" dirty="0" smtClean="0"/>
            </a:br>
            <a:r>
              <a:rPr lang="sl-SI" b="1" u="sng" dirty="0" smtClean="0"/>
              <a:t>Vaša naloga ta teden je sledeča:</a:t>
            </a:r>
          </a:p>
          <a:p>
            <a:pPr marL="0" indent="0">
              <a:buNone/>
            </a:pPr>
            <a:r>
              <a:rPr lang="sl-SI" dirty="0" smtClean="0"/>
              <a:t/>
            </a:r>
            <a:br>
              <a:rPr lang="sl-SI" dirty="0" smtClean="0"/>
            </a:br>
            <a:r>
              <a:rPr lang="sl-SI" dirty="0" smtClean="0"/>
              <a:t>- poglej video o snovi zgodnjega kapitalizma: </a:t>
            </a:r>
            <a:r>
              <a:rPr lang="sl-SI" dirty="0" smtClean="0">
                <a:hlinkClick r:id="rId2"/>
              </a:rPr>
              <a:t>https://www.youtube.com/watch?v=ZYxfzgqYqcg</a:t>
            </a:r>
            <a:r>
              <a:rPr lang="sl-SI" dirty="0" smtClean="0"/>
              <a:t> ;</a:t>
            </a:r>
          </a:p>
          <a:p>
            <a:pPr>
              <a:buFontTx/>
              <a:buChar char="-"/>
            </a:pPr>
            <a:r>
              <a:rPr lang="sl-SI" dirty="0" smtClean="0"/>
              <a:t>dodatne razlage najdeš v učbeniku na strani 116, 117;</a:t>
            </a:r>
          </a:p>
          <a:p>
            <a:pPr>
              <a:buFontTx/>
              <a:buChar char="-"/>
            </a:pPr>
            <a:r>
              <a:rPr lang="sl-SI" dirty="0" smtClean="0"/>
              <a:t>prepiši snov na naslednji elektronski prosojnici;</a:t>
            </a:r>
          </a:p>
          <a:p>
            <a:pPr>
              <a:buFontTx/>
              <a:buChar char="-"/>
            </a:pPr>
            <a:r>
              <a:rPr lang="sl-SI" dirty="0" smtClean="0"/>
              <a:t>reši kviz za ponovitev na spletni učilnici XOOLTIME.</a:t>
            </a:r>
          </a:p>
        </p:txBody>
      </p:sp>
      <p:sp>
        <p:nvSpPr>
          <p:cNvPr id="4" name="PoljeZBesedilom 3"/>
          <p:cNvSpPr txBox="1"/>
          <p:nvPr/>
        </p:nvSpPr>
        <p:spPr>
          <a:xfrm>
            <a:off x="448455" y="6310859"/>
            <a:ext cx="112426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Za vsa vprašanja sem dosegljiv v spletni učilnici XOOLTIME, ali na elektronskem naslovu: </a:t>
            </a:r>
            <a:r>
              <a:rPr lang="sl-SI" dirty="0" smtClean="0">
                <a:hlinkClick r:id="rId3"/>
              </a:rPr>
              <a:t>zgodovina.zalec@gmail.com</a:t>
            </a:r>
            <a:r>
              <a:rPr lang="sl-SI" dirty="0" smtClean="0"/>
              <a:t> 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713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jeZBesedilom 1"/>
          <p:cNvSpPr txBox="1"/>
          <p:nvPr/>
        </p:nvSpPr>
        <p:spPr>
          <a:xfrm>
            <a:off x="1713937" y="0"/>
            <a:ext cx="7560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3600" b="1" u="sng" dirty="0"/>
              <a:t>Zgodnji</a:t>
            </a:r>
            <a:r>
              <a:rPr lang="sl-SI" sz="3200" b="1" u="sng" dirty="0"/>
              <a:t> </a:t>
            </a:r>
            <a:r>
              <a:rPr lang="sl-SI" sz="3600" b="1" u="sng" dirty="0"/>
              <a:t>kapitalizem</a:t>
            </a:r>
            <a:endParaRPr lang="en-US" sz="3200" b="1" u="sng" dirty="0"/>
          </a:p>
        </p:txBody>
      </p:sp>
      <p:sp>
        <p:nvSpPr>
          <p:cNvPr id="3" name="PoljeZBesedilom 2"/>
          <p:cNvSpPr txBox="1"/>
          <p:nvPr/>
        </p:nvSpPr>
        <p:spPr>
          <a:xfrm>
            <a:off x="331314" y="835391"/>
            <a:ext cx="1082289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l-SI" sz="2400" dirty="0"/>
              <a:t>Gospodarski sistem, ki temelji na zasebni lastnini in vlaganju denarja lastnikov (kapitalistov) v proizvodnjo in trgovino proizvodov.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l-SI" sz="2400" dirty="0"/>
              <a:t>Na eni strani so bogati kapitalisti (lastniki dobička</a:t>
            </a:r>
            <a:r>
              <a:rPr lang="sl-SI" sz="2400" dirty="0" smtClean="0"/>
              <a:t>), </a:t>
            </a:r>
            <a:r>
              <a:rPr lang="sl-SI" sz="2400" dirty="0"/>
              <a:t>na drugi pa revni delavci (J.S. </a:t>
            </a:r>
            <a:r>
              <a:rPr lang="sl-SI" sz="2400" dirty="0" err="1"/>
              <a:t>Mill</a:t>
            </a:r>
            <a:r>
              <a:rPr lang="sl-SI" sz="2400" dirty="0"/>
              <a:t> -  zavzemal se je za delitev dobička).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l-SI" sz="2400" dirty="0"/>
              <a:t>Kapitalisti so denar razpršili v različne posle, nastale so delniške družbe, ki so izdajale potrdila o lastništvu (delnice).</a:t>
            </a:r>
          </a:p>
          <a:p>
            <a:pPr marL="342900" indent="-342900">
              <a:buFontTx/>
              <a:buChar char="-"/>
            </a:pPr>
            <a:endParaRPr lang="sl-SI" sz="2400" dirty="0"/>
          </a:p>
          <a:p>
            <a:r>
              <a:rPr lang="sl-SI" sz="2400" u="sng" dirty="0"/>
              <a:t>Liberalni kapitalizem </a:t>
            </a:r>
            <a:r>
              <a:rPr lang="sl-SI" sz="2400" dirty="0"/>
              <a:t>(Adam Smith):</a:t>
            </a:r>
            <a:br>
              <a:rPr lang="sl-SI" sz="2400" dirty="0"/>
            </a:br>
            <a:r>
              <a:rPr lang="sl-SI" sz="2400" dirty="0"/>
              <a:t>- </a:t>
            </a:r>
            <a:r>
              <a:rPr lang="sl-SI" sz="2400" dirty="0" smtClean="0"/>
              <a:t> država </a:t>
            </a:r>
            <a:r>
              <a:rPr lang="sl-SI" sz="2400" dirty="0"/>
              <a:t>ne posega v gospodarstvo</a:t>
            </a:r>
          </a:p>
          <a:p>
            <a:r>
              <a:rPr lang="sl-SI" sz="2400" dirty="0"/>
              <a:t>- </a:t>
            </a:r>
            <a:r>
              <a:rPr lang="sl-SI" sz="2400" dirty="0" smtClean="0"/>
              <a:t> o </a:t>
            </a:r>
            <a:r>
              <a:rPr lang="sl-SI" sz="2400" dirty="0"/>
              <a:t>plačah delavcev in pogojih dela odloča kapitalist</a:t>
            </a:r>
          </a:p>
          <a:p>
            <a:r>
              <a:rPr lang="sl-SI" sz="2400" dirty="0"/>
              <a:t>- </a:t>
            </a:r>
            <a:r>
              <a:rPr lang="sl-SI" sz="2400" dirty="0" smtClean="0"/>
              <a:t> prosti </a:t>
            </a:r>
            <a:r>
              <a:rPr lang="sl-SI" sz="2400" dirty="0"/>
              <a:t>trg prodaje (tekmovalnost in cene se oblikujejo glede na povpraševanje)</a:t>
            </a:r>
            <a:endParaRPr lang="en-US" sz="2400" dirty="0"/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40425" y="5103117"/>
            <a:ext cx="3916650" cy="46166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sl-SI" altLang="en-US" sz="2400" dirty="0">
                <a:solidFill>
                  <a:srgbClr val="3333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Svetovni gospodarski trikotnik</a:t>
            </a: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0" y="5546629"/>
            <a:ext cx="8137525" cy="1323439"/>
          </a:xfrm>
          <a:prstGeom prst="rect">
            <a:avLst/>
          </a:prstGeom>
          <a:solidFill>
            <a:srgbClr val="E8FBFE"/>
          </a:solidFill>
          <a:ln w="9525">
            <a:solidFill>
              <a:srgbClr val="6C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sl-SI" altLang="en-US" sz="2000" dirty="0">
                <a:solidFill>
                  <a:srgbClr val="6C0000"/>
                </a:solidFill>
              </a:rPr>
              <a:t>Britanski kolonialni imperij</a:t>
            </a:r>
            <a:r>
              <a:rPr lang="sl-SI" altLang="en-US" sz="2000" dirty="0"/>
              <a:t> v 18. stol. </a:t>
            </a:r>
          </a:p>
          <a:p>
            <a:r>
              <a:rPr lang="sl-SI" altLang="en-US" sz="2000" dirty="0"/>
              <a:t>trikotna trgovina med Evropo, Afriko/Azijo in Ameriko je angleškim trgovcem prinašala veliko denarja (kapitala), ki so ga vložili v razvoj prvih strojev in tovarn. Zato se je industrijska revolucija najprej uveljavila v Angliji</a:t>
            </a:r>
          </a:p>
        </p:txBody>
      </p:sp>
    </p:spTree>
    <p:extLst>
      <p:ext uri="{BB962C8B-B14F-4D97-AF65-F5344CB8AC3E}">
        <p14:creationId xmlns:p14="http://schemas.microsoft.com/office/powerpoint/2010/main" val="3598975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</TotalTime>
  <Words>172</Words>
  <Application>Microsoft Office PowerPoint</Application>
  <PresentationFormat>Širokozaslonsko</PresentationFormat>
  <Paragraphs>19</Paragraphs>
  <Slides>2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Officeova tema</vt:lpstr>
      <vt:lpstr>Pozdravljeni!</vt:lpstr>
      <vt:lpstr>PowerPointova predstavitev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Pozdravljeni,</dc:title>
  <dc:creator>Hector</dc:creator>
  <cp:lastModifiedBy>Hector</cp:lastModifiedBy>
  <cp:revision>4</cp:revision>
  <dcterms:created xsi:type="dcterms:W3CDTF">2020-05-21T15:05:49Z</dcterms:created>
  <dcterms:modified xsi:type="dcterms:W3CDTF">2020-05-21T19:06:03Z</dcterms:modified>
</cp:coreProperties>
</file>