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13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</dgm:pt>
  </dgm:ptLst>
  <dgm:cxnLst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19. 03. 20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osnovnošolskih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pravilno dihanje - 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476672"/>
            <a:ext cx="700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203</Words>
  <Application>Microsoft Macintosh PowerPoint</Application>
  <PresentationFormat>On-screen Show (4:3)</PresentationFormat>
  <Paragraphs>43</Paragraphs>
  <Slides>14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Jure Jar</cp:lastModifiedBy>
  <cp:revision>61</cp:revision>
  <dcterms:created xsi:type="dcterms:W3CDTF">2012-01-20T15:01:25Z</dcterms:created>
  <dcterms:modified xsi:type="dcterms:W3CDTF">2020-03-19T08:27:21Z</dcterms:modified>
</cp:coreProperties>
</file>