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F50688-0819-470F-98D1-DFFE8E57B8D8}" type="datetimeFigureOut">
              <a:rPr lang="sl-SI" smtClean="0"/>
              <a:t>15.5.2020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6E8690-E289-4A36-B22F-EA41683EA9FD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Was</a:t>
            </a:r>
            <a:r>
              <a:rPr lang="sl-SI" dirty="0" smtClean="0"/>
              <a:t> </a:t>
            </a:r>
            <a:r>
              <a:rPr lang="sl-SI" dirty="0" err="1" smtClean="0"/>
              <a:t>hast</a:t>
            </a:r>
            <a:r>
              <a:rPr lang="sl-SI" dirty="0" smtClean="0"/>
              <a:t> </a:t>
            </a:r>
            <a:r>
              <a:rPr lang="sl-SI" dirty="0" err="1" smtClean="0"/>
              <a:t>du</a:t>
            </a:r>
            <a:r>
              <a:rPr lang="sl-SI" dirty="0" smtClean="0"/>
              <a:t> </a:t>
            </a:r>
            <a:r>
              <a:rPr lang="sl-SI" dirty="0" err="1" smtClean="0"/>
              <a:t>an</a:t>
            </a:r>
            <a:r>
              <a:rPr lang="sl-SI" dirty="0" smtClean="0"/>
              <a:t>?/Kaj imaš na sebi?</a:t>
            </a:r>
            <a:br>
              <a:rPr lang="sl-SI" dirty="0" smtClean="0"/>
            </a:br>
            <a:r>
              <a:rPr lang="sl-SI" dirty="0" err="1" smtClean="0"/>
              <a:t>Was</a:t>
            </a:r>
            <a:r>
              <a:rPr lang="sl-SI" dirty="0" smtClean="0"/>
              <a:t> </a:t>
            </a:r>
            <a:r>
              <a:rPr lang="sl-SI" dirty="0" err="1" smtClean="0"/>
              <a:t>trägst</a:t>
            </a:r>
            <a:r>
              <a:rPr lang="sl-SI" dirty="0" smtClean="0"/>
              <a:t> </a:t>
            </a:r>
            <a:r>
              <a:rPr lang="sl-SI" dirty="0" err="1" smtClean="0"/>
              <a:t>du</a:t>
            </a:r>
            <a:r>
              <a:rPr lang="sl-SI" dirty="0" smtClean="0"/>
              <a:t>?/ Kaj nosiš?</a:t>
            </a:r>
            <a:endParaRPr lang="sl-SI" dirty="0"/>
          </a:p>
        </p:txBody>
      </p:sp>
      <p:sp>
        <p:nvSpPr>
          <p:cNvPr id="5" name="Ograda vsebin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Da bomo lahko pravilno povedali, kaj nosimo oz. kaj imamo na sebi, se bomo najprej naučili, kako pravilno uporabljamo člene v 4. sklonu.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127202"/>
              </p:ext>
            </p:extLst>
          </p:nvPr>
        </p:nvGraphicFramePr>
        <p:xfrm>
          <a:off x="1619672" y="2996952"/>
          <a:ext cx="590465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/>
                <a:gridCol w="1152128"/>
                <a:gridCol w="1152128"/>
                <a:gridCol w="1296144"/>
                <a:gridCol w="1152127"/>
              </a:tblGrid>
              <a:tr h="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MOŠKI</a:t>
                      </a:r>
                    </a:p>
                    <a:p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SPOL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ŽENSKI SPOL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SREDNJI SPOL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MNOŽINA</a:t>
                      </a:r>
                      <a:endParaRPr lang="sl-SI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sl-SI" dirty="0" smtClean="0"/>
                        <a:t>Sklon</a:t>
                      </a:r>
                    </a:p>
                    <a:p>
                      <a:pPr marL="0" indent="0">
                        <a:buNone/>
                      </a:pPr>
                      <a:r>
                        <a:rPr lang="sl-SI" dirty="0" smtClean="0"/>
                        <a:t>(Kdo</a:t>
                      </a:r>
                      <a:r>
                        <a:rPr lang="sl-SI" baseline="0" dirty="0" smtClean="0"/>
                        <a:t> ali kaj?)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DER/</a:t>
                      </a:r>
                    </a:p>
                    <a:p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EIN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DIE/</a:t>
                      </a:r>
                    </a:p>
                    <a:p>
                      <a:r>
                        <a:rPr lang="sl-SI" dirty="0" smtClean="0"/>
                        <a:t>EINE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DAS/EIN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DIE/-</a:t>
                      </a:r>
                      <a:endParaRPr lang="sl-SI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sl-SI" dirty="0" smtClean="0"/>
                        <a:t>4. Sklon</a:t>
                      </a:r>
                      <a:r>
                        <a:rPr lang="sl-SI" baseline="0" dirty="0" smtClean="0"/>
                        <a:t> (Koga ali kaj?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DEN/</a:t>
                      </a:r>
                    </a:p>
                    <a:p>
                      <a:r>
                        <a:rPr lang="sl-SI" dirty="0" smtClean="0">
                          <a:solidFill>
                            <a:srgbClr val="FF0000"/>
                          </a:solidFill>
                        </a:rPr>
                        <a:t>EINEN</a:t>
                      </a:r>
                      <a:endParaRPr lang="sl-S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DIE/</a:t>
                      </a:r>
                    </a:p>
                    <a:p>
                      <a:r>
                        <a:rPr lang="sl-SI" dirty="0" smtClean="0"/>
                        <a:t>EINE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DAS/</a:t>
                      </a:r>
                    </a:p>
                    <a:p>
                      <a:r>
                        <a:rPr lang="sl-SI" dirty="0" smtClean="0"/>
                        <a:t>EIN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DIE/-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4.SKLO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668344" y="6926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5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4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Fragen</a:t>
            </a:r>
            <a:r>
              <a:rPr lang="sl-SI" dirty="0" smtClean="0"/>
              <a:t> </a:t>
            </a:r>
            <a:r>
              <a:rPr lang="sl-SI" dirty="0" err="1" smtClean="0"/>
              <a:t>und</a:t>
            </a:r>
            <a:r>
              <a:rPr lang="sl-SI" dirty="0" smtClean="0"/>
              <a:t> </a:t>
            </a:r>
            <a:r>
              <a:rPr lang="sl-SI" dirty="0" err="1" smtClean="0"/>
              <a:t>Antworten</a:t>
            </a:r>
            <a:r>
              <a:rPr lang="sl-SI" dirty="0" smtClean="0"/>
              <a:t> (vprašanji in odgovora)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err="1" smtClean="0"/>
              <a:t>Was</a:t>
            </a:r>
            <a:r>
              <a:rPr lang="sl-SI" dirty="0" smtClean="0"/>
              <a:t> </a:t>
            </a:r>
            <a:r>
              <a:rPr lang="sl-SI" dirty="0" err="1" smtClean="0"/>
              <a:t>trägst</a:t>
            </a:r>
            <a:r>
              <a:rPr lang="sl-SI" dirty="0" smtClean="0"/>
              <a:t> </a:t>
            </a:r>
            <a:r>
              <a:rPr lang="sl-SI" dirty="0" err="1" smtClean="0"/>
              <a:t>du</a:t>
            </a:r>
            <a:r>
              <a:rPr lang="sl-SI" dirty="0" smtClean="0"/>
              <a:t> (</a:t>
            </a:r>
            <a:r>
              <a:rPr lang="sl-SI" dirty="0" err="1" smtClean="0"/>
              <a:t>heute</a:t>
            </a:r>
            <a:r>
              <a:rPr lang="sl-SI" dirty="0" smtClean="0"/>
              <a:t>)? (Kaj nosiš (danes)?)</a:t>
            </a:r>
          </a:p>
          <a:p>
            <a:pPr marL="0" indent="0">
              <a:buNone/>
            </a:pPr>
            <a:r>
              <a:rPr lang="sl-SI" dirty="0" err="1" smtClean="0"/>
              <a:t>Ich</a:t>
            </a:r>
            <a:r>
              <a:rPr lang="sl-SI" dirty="0" smtClean="0"/>
              <a:t> </a:t>
            </a:r>
            <a:r>
              <a:rPr lang="sl-SI" dirty="0" err="1" smtClean="0"/>
              <a:t>trage</a:t>
            </a:r>
            <a:r>
              <a:rPr lang="sl-SI" dirty="0" smtClean="0"/>
              <a:t> (</a:t>
            </a:r>
            <a:r>
              <a:rPr lang="sl-SI" dirty="0" err="1" smtClean="0"/>
              <a:t>heute</a:t>
            </a:r>
            <a:r>
              <a:rPr lang="sl-SI" dirty="0" smtClean="0"/>
              <a:t>) </a:t>
            </a:r>
            <a:r>
              <a:rPr lang="sl-SI" dirty="0" err="1" smtClean="0"/>
              <a:t>einen</a:t>
            </a:r>
            <a:r>
              <a:rPr lang="sl-SI" dirty="0" smtClean="0"/>
              <a:t> Rock, </a:t>
            </a:r>
            <a:r>
              <a:rPr lang="sl-SI" dirty="0" err="1" smtClean="0"/>
              <a:t>eine</a:t>
            </a:r>
            <a:r>
              <a:rPr lang="sl-SI" dirty="0" smtClean="0"/>
              <a:t> Jacke, </a:t>
            </a:r>
            <a:r>
              <a:rPr lang="sl-SI" dirty="0" err="1" smtClean="0"/>
              <a:t>ein</a:t>
            </a:r>
            <a:r>
              <a:rPr lang="sl-SI" dirty="0" smtClean="0"/>
              <a:t> T-</a:t>
            </a:r>
            <a:r>
              <a:rPr lang="sl-SI" dirty="0" err="1" smtClean="0"/>
              <a:t>Shirt</a:t>
            </a:r>
            <a:r>
              <a:rPr lang="sl-SI" dirty="0" smtClean="0"/>
              <a:t> </a:t>
            </a:r>
            <a:r>
              <a:rPr lang="sl-SI" dirty="0" err="1" smtClean="0"/>
              <a:t>und</a:t>
            </a:r>
            <a:r>
              <a:rPr lang="sl-SI" dirty="0" smtClean="0"/>
              <a:t> </a:t>
            </a:r>
            <a:r>
              <a:rPr lang="sl-SI" dirty="0" err="1" smtClean="0"/>
              <a:t>Sandalen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err="1" smtClean="0"/>
              <a:t>Was</a:t>
            </a:r>
            <a:r>
              <a:rPr lang="sl-SI" dirty="0" smtClean="0"/>
              <a:t> </a:t>
            </a:r>
            <a:r>
              <a:rPr lang="sl-SI" dirty="0" err="1" smtClean="0"/>
              <a:t>hast</a:t>
            </a:r>
            <a:r>
              <a:rPr lang="sl-SI" dirty="0" smtClean="0"/>
              <a:t> </a:t>
            </a:r>
            <a:r>
              <a:rPr lang="sl-SI" dirty="0" err="1" smtClean="0"/>
              <a:t>du</a:t>
            </a:r>
            <a:r>
              <a:rPr lang="sl-SI" dirty="0" smtClean="0"/>
              <a:t> (</a:t>
            </a:r>
            <a:r>
              <a:rPr lang="sl-SI" dirty="0" err="1" smtClean="0"/>
              <a:t>heute</a:t>
            </a:r>
            <a:r>
              <a:rPr lang="sl-SI" dirty="0" smtClean="0"/>
              <a:t>) </a:t>
            </a:r>
            <a:r>
              <a:rPr lang="sl-SI" dirty="0" err="1" smtClean="0"/>
              <a:t>an</a:t>
            </a:r>
            <a:r>
              <a:rPr lang="sl-SI" dirty="0" smtClean="0"/>
              <a:t>? (Kaj imaš danes na sebi?)</a:t>
            </a:r>
          </a:p>
          <a:p>
            <a:pPr marL="0" indent="0">
              <a:buNone/>
            </a:pPr>
            <a:r>
              <a:rPr lang="sl-SI" dirty="0" err="1" smtClean="0"/>
              <a:t>Ich</a:t>
            </a:r>
            <a:r>
              <a:rPr lang="sl-SI" dirty="0" smtClean="0"/>
              <a:t> </a:t>
            </a:r>
            <a:r>
              <a:rPr lang="sl-SI" dirty="0" err="1" smtClean="0"/>
              <a:t>habe</a:t>
            </a:r>
            <a:r>
              <a:rPr lang="sl-SI" dirty="0" smtClean="0"/>
              <a:t> (</a:t>
            </a:r>
            <a:r>
              <a:rPr lang="sl-SI" dirty="0" err="1" smtClean="0"/>
              <a:t>heute</a:t>
            </a:r>
            <a:r>
              <a:rPr lang="sl-SI" dirty="0" smtClean="0"/>
              <a:t>) </a:t>
            </a:r>
            <a:r>
              <a:rPr lang="sl-SI" dirty="0" err="1" smtClean="0"/>
              <a:t>einen</a:t>
            </a:r>
            <a:r>
              <a:rPr lang="sl-SI" dirty="0" smtClean="0"/>
              <a:t> Rock, </a:t>
            </a:r>
            <a:r>
              <a:rPr lang="sl-SI" dirty="0" err="1" smtClean="0"/>
              <a:t>eine</a:t>
            </a:r>
            <a:r>
              <a:rPr lang="sl-SI" dirty="0" smtClean="0"/>
              <a:t> Jacke, </a:t>
            </a:r>
            <a:r>
              <a:rPr lang="sl-SI" dirty="0" err="1" smtClean="0"/>
              <a:t>ein</a:t>
            </a:r>
            <a:r>
              <a:rPr lang="sl-SI" dirty="0" smtClean="0"/>
              <a:t> T-</a:t>
            </a:r>
            <a:r>
              <a:rPr lang="sl-SI" dirty="0" err="1" smtClean="0"/>
              <a:t>Shirt</a:t>
            </a:r>
            <a:r>
              <a:rPr lang="sl-SI" dirty="0" smtClean="0"/>
              <a:t> </a:t>
            </a:r>
            <a:r>
              <a:rPr lang="sl-SI" dirty="0" err="1" smtClean="0"/>
              <a:t>und</a:t>
            </a:r>
            <a:r>
              <a:rPr lang="sl-SI" dirty="0" smtClean="0"/>
              <a:t> </a:t>
            </a:r>
            <a:r>
              <a:rPr lang="sl-SI" dirty="0" err="1" smtClean="0"/>
              <a:t>Sandalen</a:t>
            </a:r>
            <a:r>
              <a:rPr lang="sl-SI" dirty="0" smtClean="0"/>
              <a:t> </a:t>
            </a:r>
            <a:r>
              <a:rPr lang="sl-SI" dirty="0" err="1" smtClean="0">
                <a:solidFill>
                  <a:srgbClr val="FF0000"/>
                </a:solidFill>
              </a:rPr>
              <a:t>an</a:t>
            </a:r>
            <a:r>
              <a:rPr lang="sl-SI" dirty="0" smtClean="0"/>
              <a:t>.</a:t>
            </a:r>
          </a:p>
          <a:p>
            <a:endParaRPr lang="sl-SI" dirty="0"/>
          </a:p>
        </p:txBody>
      </p:sp>
      <p:pic>
        <p:nvPicPr>
          <p:cNvPr id="4" name="AtwortenPosnet zvok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028384" y="4766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2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46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148</Words>
  <Application>Microsoft Office PowerPoint</Application>
  <PresentationFormat>Diaprojekcija na zaslonu (4:3)</PresentationFormat>
  <Paragraphs>32</Paragraphs>
  <Slides>2</Slides>
  <Notes>0</Notes>
  <HiddenSlides>0</HiddenSlides>
  <MMClips>2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Century Schoolbook</vt:lpstr>
      <vt:lpstr>Wingdings</vt:lpstr>
      <vt:lpstr>Wingdings 2</vt:lpstr>
      <vt:lpstr>Altana</vt:lpstr>
      <vt:lpstr>Was hast du an?/Kaj imaš na sebi? Was trägst du?/ Kaj nosiš?</vt:lpstr>
      <vt:lpstr>Fragen und Antworten (vprašanji in odgovora)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hast du an?/Kaj imaš na sebi? Was trägst du?/ Kaj nosiš?</dc:title>
  <dc:creator>Uporabnik</dc:creator>
  <cp:lastModifiedBy>viz15</cp:lastModifiedBy>
  <cp:revision>2</cp:revision>
  <dcterms:created xsi:type="dcterms:W3CDTF">2020-05-13T11:37:17Z</dcterms:created>
  <dcterms:modified xsi:type="dcterms:W3CDTF">2020-05-15T13:44:15Z</dcterms:modified>
</cp:coreProperties>
</file>